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62" r:id="rId6"/>
    <p:sldId id="259" r:id="rId7"/>
    <p:sldId id="260" r:id="rId8"/>
    <p:sldId id="267" r:id="rId9"/>
    <p:sldId id="261" r:id="rId10"/>
    <p:sldId id="268" r:id="rId11"/>
    <p:sldId id="263" r:id="rId12"/>
    <p:sldId id="264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2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0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91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1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47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5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0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51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45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0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20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FCC20-4F00-44D7-9E3D-2F7288DFDCF9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3513C-15AB-4F22-A9F4-8072E623FA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2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647" y="-133066"/>
            <a:ext cx="12954000" cy="73152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8065826" y="3193575"/>
            <a:ext cx="2224585" cy="31526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1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212239" y="4599294"/>
            <a:ext cx="968991" cy="14330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78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1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5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842449" y="464022"/>
            <a:ext cx="1596788" cy="14330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285932" y="3429000"/>
            <a:ext cx="1425054" cy="4094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62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0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75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3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9572"/>
            <a:ext cx="2280102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0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6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294125" y="2115402"/>
            <a:ext cx="750627" cy="120100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9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14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684826" y="4653886"/>
            <a:ext cx="4507174" cy="1733266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2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962866" y="2129049"/>
            <a:ext cx="968991" cy="143301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85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228600"/>
            <a:ext cx="129540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05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6</cp:revision>
  <dcterms:created xsi:type="dcterms:W3CDTF">2022-01-27T17:35:58Z</dcterms:created>
  <dcterms:modified xsi:type="dcterms:W3CDTF">2022-01-27T21:47:18Z</dcterms:modified>
</cp:coreProperties>
</file>